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902" y="0"/>
            <a:ext cx="2606385" cy="7006946"/>
          </a:xfrm>
          <a:prstGeom prst="rect"/>
        </p:spPr>
      </p:pic>
      <p:sp>
        <p:nvSpPr>
          <p:cNvPr id="1048586" name=""/>
          <p:cNvSpPr>
            <a:spLocks noGrp="1"/>
          </p:cNvSpPr>
          <p:nvPr>
            <p:ph type="ctrTitle"/>
          </p:nvPr>
        </p:nvSpPr>
        <p:spPr>
          <a:xfrm>
            <a:off x="26903" y="121583"/>
            <a:ext cx="9177492" cy="1836116"/>
          </a:xfrm>
        </p:spPr>
        <p:txBody>
          <a:bodyPr>
            <a:noAutofit/>
          </a:bodyPr>
          <a:p>
            <a:r>
              <a:rPr b="1" sz="4800" lang="en-US">
                <a:solidFill>
                  <a:srgbClr val="F46D43"/>
                </a:solidFill>
              </a:rPr>
              <a:t>Khatra Adibasi Mahavidyalaya </a:t>
            </a:r>
            <a:br>
              <a:rPr b="1" sz="4800" lang="en-US">
                <a:solidFill>
                  <a:srgbClr val="F46D43"/>
                </a:solidFill>
              </a:rPr>
            </a:br>
            <a:r>
              <a:rPr b="1" sz="4800" lang="en-US">
                <a:solidFill>
                  <a:srgbClr val="F46D43"/>
                </a:solidFill>
              </a:rPr>
              <a:t>Department of Mathematics </a:t>
            </a:r>
            <a:endParaRPr b="1" sz="4800" lang="en-US">
              <a:solidFill>
                <a:srgbClr val="F46D43"/>
              </a:solidFill>
            </a:endParaRPr>
          </a:p>
        </p:txBody>
      </p:sp>
      <p:sp>
        <p:nvSpPr>
          <p:cNvPr id="1048587" name=""/>
          <p:cNvSpPr>
            <a:spLocks noGrp="1"/>
          </p:cNvSpPr>
          <p:nvPr>
            <p:ph type="subTitle" idx="1"/>
          </p:nvPr>
        </p:nvSpPr>
        <p:spPr>
          <a:xfrm>
            <a:off x="774435" y="2603215"/>
            <a:ext cx="7682429" cy="3148153"/>
          </a:xfrm>
        </p:spPr>
        <p:txBody>
          <a:bodyPr/>
          <a:p>
            <a:pPr algn="l"/>
            <a:r>
              <a:rPr b="1" sz="3600" lang="en-US">
                <a:solidFill>
                  <a:srgbClr val="008000"/>
                </a:solidFill>
              </a:rPr>
              <a:t>N</a:t>
            </a:r>
            <a:r>
              <a:rPr b="1" sz="3600" lang="en-US">
                <a:solidFill>
                  <a:srgbClr val="008000"/>
                </a:solidFill>
              </a:rPr>
              <a:t>o</a:t>
            </a:r>
            <a:r>
              <a:rPr b="1" sz="3600" lang="en-US">
                <a:solidFill>
                  <a:srgbClr val="008000"/>
                </a:solidFill>
              </a:rPr>
              <a:t>rmal </a:t>
            </a:r>
            <a:r>
              <a:rPr b="1" sz="3600" lang="en-US">
                <a:solidFill>
                  <a:srgbClr val="008000"/>
                </a:solidFill>
              </a:rPr>
              <a:t>Subgroup</a:t>
            </a:r>
            <a:r>
              <a:rPr b="1" sz="3600" lang="en-US"/>
              <a:t> </a:t>
            </a:r>
            <a:endParaRPr b="1" lang="en-US"/>
          </a:p>
          <a:p>
            <a:pPr algn="l"/>
            <a:r>
              <a:rPr b="1" sz="2000" lang="en-US">
                <a:solidFill>
                  <a:srgbClr val="002060"/>
                </a:solidFill>
                <a:latin typeface="Carrois Gothic SC"/>
              </a:rPr>
              <a:t>S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e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s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s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ion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: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2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0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2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1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-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2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2</a:t>
            </a:r>
            <a:endParaRPr b="1" sz="2000" lang="en-US">
              <a:solidFill>
                <a:srgbClr val="002060"/>
              </a:solidFill>
              <a:latin typeface="Carrois Gothic SC"/>
            </a:endParaRPr>
          </a:p>
          <a:p>
            <a:pPr algn="l"/>
            <a:r>
              <a:rPr b="1" sz="2000" lang="en-US">
                <a:solidFill>
                  <a:srgbClr val="002060"/>
                </a:solidFill>
                <a:latin typeface="Carrois Gothic SC"/>
              </a:rPr>
              <a:t>P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r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o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g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ram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m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e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: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B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.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S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c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.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M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a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t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h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(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H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o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n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o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urs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)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3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r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d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sem </a:t>
            </a:r>
            <a:endParaRPr b="1" sz="2000" lang="en-US">
              <a:solidFill>
                <a:srgbClr val="002060"/>
              </a:solidFill>
              <a:latin typeface="Carrois Gothic SC"/>
            </a:endParaRPr>
          </a:p>
          <a:p>
            <a:pPr algn="l"/>
            <a:r>
              <a:rPr b="1" sz="2000" lang="en-US">
                <a:solidFill>
                  <a:srgbClr val="002060"/>
                </a:solidFill>
                <a:latin typeface="Carrois Gothic SC"/>
              </a:rPr>
              <a:t>P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a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p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e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r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: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G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r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oup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T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h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e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o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ry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I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(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C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-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6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)</a:t>
            </a:r>
            <a:endParaRPr b="1" sz="2000" lang="en-US">
              <a:solidFill>
                <a:srgbClr val="002060"/>
              </a:solidFill>
              <a:latin typeface="Carrois Gothic SC"/>
            </a:endParaRPr>
          </a:p>
          <a:p>
            <a:pPr algn="l"/>
            <a:r>
              <a:rPr b="1" sz="2000" lang="en-US">
                <a:solidFill>
                  <a:srgbClr val="002060"/>
                </a:solidFill>
                <a:latin typeface="Carrois Gothic SC"/>
              </a:rPr>
              <a:t>D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a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t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e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of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D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e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livery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: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 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1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5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-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1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2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-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2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2</a:t>
            </a:r>
            <a:r>
              <a:rPr b="1" sz="2000" lang="en-US">
                <a:solidFill>
                  <a:srgbClr val="002060"/>
                </a:solidFill>
                <a:latin typeface="Carrois Gothic SC"/>
              </a:rPr>
              <a:t>. </a:t>
            </a:r>
            <a:endParaRPr b="1" sz="2000" lang="en-US">
              <a:solidFill>
                <a:srgbClr val="002060"/>
              </a:solidFill>
              <a:latin typeface="Carrois Gothic SC"/>
            </a:endParaRPr>
          </a:p>
          <a:p>
            <a:pPr algn="r"/>
            <a:r>
              <a:rPr b="1" sz="1800" lang="en-US">
                <a:solidFill>
                  <a:srgbClr val="002060"/>
                </a:solidFill>
                <a:latin typeface="Dancing Script"/>
              </a:rPr>
              <a:t>.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.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.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P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r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e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s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e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nted 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by</a:t>
            </a:r>
            <a:endParaRPr b="1" sz="1800" lang="en-US">
              <a:solidFill>
                <a:srgbClr val="002060"/>
              </a:solidFill>
              <a:latin typeface="Dancing Script"/>
            </a:endParaRPr>
          </a:p>
          <a:p>
            <a:pPr algn="r"/>
            <a:r>
              <a:rPr b="1" sz="1800" lang="en-US">
                <a:solidFill>
                  <a:srgbClr val="002060"/>
                </a:solidFill>
                <a:latin typeface="Dancing Script"/>
              </a:rPr>
              <a:t> 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M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a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d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h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a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b 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K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r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 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N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a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n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d</a:t>
            </a:r>
            <a:r>
              <a:rPr b="1" sz="1800" lang="en-US">
                <a:solidFill>
                  <a:srgbClr val="002060"/>
                </a:solidFill>
                <a:latin typeface="Dancing Script"/>
              </a:rPr>
              <a:t>i</a:t>
            </a:r>
            <a:r>
              <a:rPr b="1" sz="1600" lang="en-US">
                <a:solidFill>
                  <a:srgbClr val="002060"/>
                </a:solidFill>
              </a:rPr>
              <a:t> </a:t>
            </a:r>
            <a:endParaRPr b="1"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76767" y="283634"/>
            <a:ext cx="8390466" cy="629073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4067" y="275167"/>
            <a:ext cx="8415866" cy="630766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85233" y="287867"/>
            <a:ext cx="8373533" cy="628226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89467" y="292100"/>
            <a:ext cx="8365066" cy="62738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40267" y="330200"/>
            <a:ext cx="8263466" cy="619759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85233" y="292100"/>
            <a:ext cx="8373533" cy="62738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3333" y="317500"/>
            <a:ext cx="8297333" cy="622299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81000" y="287867"/>
            <a:ext cx="8382000" cy="628226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6333" y="220133"/>
            <a:ext cx="8551333" cy="641773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4067" y="275167"/>
            <a:ext cx="8415866" cy="630766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4867" y="313267"/>
            <a:ext cx="8314266" cy="623146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76767" y="279400"/>
            <a:ext cx="8390466" cy="62992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9034" y="232834"/>
            <a:ext cx="8525932" cy="639233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RMX2156</dc:creator>
  <dcterms:created xsi:type="dcterms:W3CDTF">2015-05-10T13:30:45Z</dcterms:created>
  <dcterms:modified xsi:type="dcterms:W3CDTF">2023-01-20T17:40:37Z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18cc9df38ead4a3c92e9d691a7b7d78d</vt:lpwstr>
  </property>
</Properties>
</file>